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A5BD0-7E13-4F20-BD06-988757BF8141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C9636-60A4-48DE-B201-6BE12A3EB3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8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C9636-60A4-48DE-B201-6BE12A3EB3C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205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61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71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05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7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67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44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59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7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44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77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C34D1-1EC0-4CCC-BBD3-1CBEFEABC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C6324-5E50-44AD-B286-263C4BE551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6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forms.gle/uhG78wwScXAiKWSp9" TargetMode="External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jpeg" descr="þÿ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"/>
                    </a14:imgEffect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  <a14:imgEffect>
                      <a14:brightnessContrast bright="1000" contrast="3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15625" y="1115616"/>
            <a:ext cx="65347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spc="-100" dirty="0">
                <a:solidFill>
                  <a:srgbClr val="FF0000"/>
                </a:solidFill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Segundo Propedéutico:</a:t>
            </a:r>
          </a:p>
          <a:p>
            <a:pPr algn="ctr"/>
            <a:r>
              <a:rPr lang="es-ES" sz="2500" b="1" spc="-100" dirty="0">
                <a:solidFill>
                  <a:srgbClr val="FF0000"/>
                </a:solidFill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Elaboración del protocolo e invitación a la investigación</a:t>
            </a:r>
            <a:endParaRPr lang="es-ES" sz="1600" b="1" spc="-100" dirty="0">
              <a:solidFill>
                <a:srgbClr val="FF0000"/>
              </a:solidFill>
              <a:latin typeface="Bodoni Bk BT" panose="02070603070706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MX" sz="1600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Dirigido a los aspirantes aceptados en la maestría semestre 2022-2</a:t>
            </a:r>
            <a:endParaRPr lang="es-ES" sz="1600" spc="-100" dirty="0">
              <a:solidFill>
                <a:srgbClr val="FF0000"/>
              </a:solidFill>
              <a:latin typeface="Bodoni Bk BT" panose="02070603070706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s-ES" sz="1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16203" y="2617420"/>
            <a:ext cx="6025593" cy="569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s-ES" b="1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Lunes 17 de enero de 8:00 a 10:00 horas</a:t>
            </a:r>
          </a:p>
          <a:p>
            <a:pPr>
              <a:spcBef>
                <a:spcPts val="200"/>
              </a:spcBef>
            </a:pPr>
            <a:r>
              <a:rPr lang="es-ES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Ponente: Dr. Víctor Luis Castellón Cervantes</a:t>
            </a:r>
          </a:p>
          <a:p>
            <a:pPr>
              <a:spcBef>
                <a:spcPts val="200"/>
              </a:spcBef>
            </a:pPr>
            <a:endParaRPr lang="es-ES" b="1" dirty="0">
              <a:latin typeface="Bodoni Bk BT" panose="02070603070706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00"/>
              </a:spcBef>
            </a:pPr>
            <a:r>
              <a:rPr lang="es-ES" b="1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Martes 18 de enero de 7:00 a 9:00 horas</a:t>
            </a:r>
          </a:p>
          <a:p>
            <a:pPr>
              <a:spcBef>
                <a:spcPts val="200"/>
              </a:spcBef>
            </a:pPr>
            <a:r>
              <a:rPr lang="es-ES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Ponente: Dr. Antonio Sánchez Bugarín</a:t>
            </a:r>
          </a:p>
          <a:p>
            <a:pPr>
              <a:spcBef>
                <a:spcPts val="200"/>
              </a:spcBef>
            </a:pPr>
            <a:endParaRPr lang="es-ES" b="1" dirty="0">
              <a:latin typeface="Bodoni Bk BT" panose="02070603070706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00"/>
              </a:spcBef>
            </a:pPr>
            <a:r>
              <a:rPr lang="es-ES" b="1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Miércoles 19 de enero de 8:00 a 10:00 horas</a:t>
            </a:r>
          </a:p>
          <a:p>
            <a:pPr>
              <a:spcBef>
                <a:spcPts val="200"/>
              </a:spcBef>
            </a:pPr>
            <a:r>
              <a:rPr lang="es-ES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Ponente: Dr. Enrique Cáceres Nieto</a:t>
            </a:r>
          </a:p>
          <a:p>
            <a:pPr>
              <a:spcBef>
                <a:spcPts val="200"/>
              </a:spcBef>
            </a:pPr>
            <a:endParaRPr lang="es-ES" b="1" dirty="0">
              <a:latin typeface="Bodoni Bk BT" panose="02070603070706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00"/>
              </a:spcBef>
            </a:pPr>
            <a:r>
              <a:rPr lang="es-ES" b="1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Jueves 20 de enero de 8:00 a 10:00 horas</a:t>
            </a:r>
          </a:p>
          <a:p>
            <a:pPr>
              <a:spcBef>
                <a:spcPts val="200"/>
              </a:spcBef>
            </a:pPr>
            <a:r>
              <a:rPr lang="es-ES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Ponente: Dra. Wendy Godínez Méndez</a:t>
            </a:r>
          </a:p>
          <a:p>
            <a:pPr>
              <a:spcBef>
                <a:spcPts val="200"/>
              </a:spcBef>
            </a:pPr>
            <a:endParaRPr lang="es-ES" dirty="0">
              <a:latin typeface="Bodoni Bk BT" panose="02070603070706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s-ES" b="1" dirty="0">
                <a:latin typeface="Bodoni Bk BT" panose="02070603070706020303" pitchFamily="18" charset="0"/>
                <a:ea typeface="Verdana" panose="020B0604030504040204" pitchFamily="34" charset="0"/>
              </a:rPr>
              <a:t>Viernes 21 de enero de 8:00 a 10:00 horas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s-ES" dirty="0">
                <a:latin typeface="Bodoni Bk BT" panose="02070603070706020303" pitchFamily="18" charset="0"/>
                <a:ea typeface="Verdana" panose="020B0604030504040204" pitchFamily="34" charset="0"/>
              </a:rPr>
              <a:t>Ponente: Dra. Rosa Carmen Rascón Gasca</a:t>
            </a:r>
          </a:p>
          <a:p>
            <a:pPr>
              <a:spcBef>
                <a:spcPts val="200"/>
              </a:spcBef>
            </a:pPr>
            <a:endParaRPr lang="es-ES" dirty="0">
              <a:latin typeface="Bodoni Bk BT" panose="02070603070706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00"/>
              </a:spcBef>
            </a:pPr>
            <a:r>
              <a:rPr lang="es-MX" b="1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Duración: </a:t>
            </a:r>
            <a:r>
              <a:rPr lang="es-MX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 horas</a:t>
            </a:r>
          </a:p>
          <a:p>
            <a:pPr>
              <a:spcBef>
                <a:spcPts val="200"/>
              </a:spcBef>
            </a:pPr>
            <a:r>
              <a:rPr lang="es-MX" b="1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Modalidad: </a:t>
            </a:r>
            <a:r>
              <a:rPr lang="es-MX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Distancia plataforma Zoom</a:t>
            </a:r>
          </a:p>
          <a:p>
            <a:pPr>
              <a:spcBef>
                <a:spcPts val="200"/>
              </a:spcBef>
            </a:pPr>
            <a:r>
              <a:rPr lang="es-ES" b="1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Inscripciones: </a:t>
            </a:r>
            <a:r>
              <a:rPr lang="es-ES" u="sng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https://forms.gle/uhG78wwScXAiKWSp9</a:t>
            </a:r>
            <a:r>
              <a:rPr lang="es-ES" u="sng" dirty="0">
                <a:latin typeface="Bodoni Bk BT" panose="0207060307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s-ES" sz="1200" dirty="0">
              <a:latin typeface="Bodoni Bk BT" panose="02070603070706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79739" y="89925"/>
            <a:ext cx="48064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Bodoni Bd BT" panose="0207080308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UNIVERSIDAD NACIONAL AUTÓNOMA DE MÉXICO</a:t>
            </a:r>
          </a:p>
          <a:p>
            <a:pPr algn="ctr"/>
            <a:r>
              <a:rPr lang="es-MX" sz="1400" b="1" dirty="0">
                <a:latin typeface="Bodoni Bd BT" panose="0207080308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FACULTAD DE DERECHO</a:t>
            </a:r>
          </a:p>
          <a:p>
            <a:pPr algn="ctr"/>
            <a:r>
              <a:rPr lang="es-MX" sz="1400" b="1" dirty="0">
                <a:latin typeface="Bodoni Bd BT" panose="02070803080706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DIVISIÓN DE ESTUDIOS DE POSGRADO</a:t>
            </a:r>
            <a:endParaRPr lang="es-ES" sz="1400" b="1" dirty="0">
              <a:latin typeface="Bodoni Bd BT" panose="02070803080706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238" y="80900"/>
            <a:ext cx="695378" cy="101561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4" y="35496"/>
            <a:ext cx="945105" cy="106348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443" y="8189579"/>
            <a:ext cx="984906" cy="828887"/>
          </a:xfrm>
          <a:prstGeom prst="rect">
            <a:avLst/>
          </a:prstGeom>
        </p:spPr>
      </p:pic>
      <p:pic>
        <p:nvPicPr>
          <p:cNvPr id="1026" name="Picture 2" descr="Generador de Códigos QR Codes">
            <a:extLst>
              <a:ext uri="{FF2B5EF4-FFF2-40B4-BE49-F238E27FC236}">
                <a16:creationId xmlns:a16="http://schemas.microsoft.com/office/drawing/2014/main" id="{167DC69A-E06C-4D61-AC95-4A0D355ED6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" t="6952" r="5169" b="5170"/>
          <a:stretch/>
        </p:blipFill>
        <p:spPr bwMode="auto">
          <a:xfrm>
            <a:off x="148135" y="8127141"/>
            <a:ext cx="918102" cy="91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75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136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Bodoni Bd BT</vt:lpstr>
      <vt:lpstr>Bodoni Bk BT</vt:lpstr>
      <vt:lpstr>Calibri</vt:lpstr>
      <vt:lpstr>Verdana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Campos Jiménez Samantha Selene</dc:creator>
  <cp:lastModifiedBy>CC-MIRROR</cp:lastModifiedBy>
  <cp:revision>21</cp:revision>
  <cp:lastPrinted>2018-02-09T01:46:00Z</cp:lastPrinted>
  <dcterms:created xsi:type="dcterms:W3CDTF">2018-02-07T15:31:20Z</dcterms:created>
  <dcterms:modified xsi:type="dcterms:W3CDTF">2021-12-17T16:55:39Z</dcterms:modified>
</cp:coreProperties>
</file>